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6" r:id="rId10"/>
    <p:sldId id="265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212" autoAdjust="0"/>
  </p:normalViewPr>
  <p:slideViewPr>
    <p:cSldViewPr snapToGrid="0">
      <p:cViewPr varScale="1">
        <p:scale>
          <a:sx n="53" d="100"/>
          <a:sy n="53" d="100"/>
        </p:scale>
        <p:origin x="14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058D-01F3-4208-9A0F-A5B1CBC95D4A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DCB41-45CC-41A9-9600-1C30B62C0B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420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102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947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154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3157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789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573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220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325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232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491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7009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820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DCB41-45CC-41A9-9600-1C30B62C0BEB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601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40C9-D857-4EA3-8698-0AB7C7F4E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4E860-1C0F-4F41-B50A-25F081E47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6F71D-25FA-4183-B5FA-BA7604E4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18C46-5F03-4799-90F9-EB65997C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BEA0A-34AA-4D67-9601-660D1A61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05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BFE0-5B01-4C41-8B6D-48CBF47D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97F28-4D1D-4081-BFBC-F6B8785E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7552-AB3F-47A8-BCFB-62B58530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30D38-CC3B-4F20-880A-6885CAC8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CDDAF-6CED-4827-BB82-0F323121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486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DC2ED-BDDD-4D9F-B45D-98FB52706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7E135-3511-4F44-8C2F-CC91F1B8E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7EE2B-43FC-4DB9-8248-4A4DEA0A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73481-E01C-494A-B773-BA5F30B0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E6C9C-7C38-4DE5-8413-BA41E043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606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2994-8051-457C-AC25-52B68490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5BBF-BFE0-49D6-B8F8-44740453B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C954E-C9D6-49BC-8F1F-2D20DEA5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674A9-C6AF-426D-BB40-6BD18799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CAB1-97E1-445C-8574-03F91227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2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FC0F-2635-46DB-AC36-6D88F927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A22AE-23A9-4D75-A950-8699C906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B327-E282-41B8-938B-1618917B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D46EA-C49A-4DFD-8234-22AF04B4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9F88C-0DCD-45D1-BDBD-20A23CED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867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4F74-21BD-49E2-BE23-E350BC9A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F4E83-F47B-4CCC-821D-02A8C48AD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9DC06-06CB-4C1E-BFAC-A1CAFD09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62F3C-ED4C-4E49-96D3-DCF0A070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60226-D518-404F-88D7-6CE8BD61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9CD6D-5FF9-4E89-9518-7598391D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1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460C-92A5-48BA-98AA-1F0BA9F2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D6EAE-C07D-4EAD-9A99-985A20A7B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C395-A1CD-4863-B017-914829ABA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BB846-951A-491B-89DD-08DFAEC58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897A8-A819-4DB5-B148-D0D846E0D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21A0B-44FE-43AD-AD5F-C9406978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A5AD9-8E40-4EE2-8F7F-A4897209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4B9DD-DD4F-4E20-96AF-C615D03E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74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9277-BB7D-406B-AB86-E4B91B2A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B50CF-E97C-4E93-9E7A-1EF985AB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0A144-D6C7-4A61-9FE7-16176AC8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613CF-CC7E-43E2-9F9C-771D607C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000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9D392-F5AD-4979-806E-996B4EFE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65726-CF43-42D6-9D3D-8C077509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2D121-6E52-445E-AD6C-A2FE815E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985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2A6F-1247-4763-B0B0-319D2652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DFC42-D86C-4EF4-BBA9-E54413F5F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44399-765C-4729-BFB4-826E308E7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8A839-662B-4E86-83B0-852BEE6C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250B2-FE8D-411D-8CE7-F3A4A541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83894-3F15-440C-ADF5-0AB06A83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365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E421-F683-411D-9F5E-2FF89F5F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8EBC9-44F0-4F59-BECC-48A4FBBFE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A6F80-9E1E-446C-BD52-7FDED214C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38EBC-D049-4CC2-96C4-3C1ACBE0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2D8C3-31AA-4990-BDBE-999EED97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283C4-CC27-4E39-97B5-EF05E78B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442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26B26-BEE9-4F0B-AC3B-9A3DD65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7C4DC-8B4A-4560-8271-A5FFFB32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40EA9-088A-4CF7-9C24-CB3706D3D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D6D4-BA36-44AA-A77F-71CD1F9FB035}" type="datetimeFigureOut">
              <a:rPr lang="en-IE" smtClean="0"/>
              <a:t>25/08/2021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D0A23-4FBA-4818-BCAB-2E8C0203E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63F0D-30F0-49B0-B382-4D0E257C9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1E56-B108-45A6-A29D-65244723FB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97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623470C-1C9E-4A8B-B532-480B31476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7330C3-E0F4-41F6-9772-003267533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2222C9E9-B5CA-4590-8E83-746B1908E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327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47E42F7-0827-4A5E-8A76-ED443C03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ACCE1EA-7E66-4869-8EA2-430C6B592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5401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FFBFFCE-37EE-48C9-A67C-0B4E10E51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C6596FCE-AEF5-473F-9EED-913119C44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9155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5B4C388-BD6B-4726-A2EA-7C371309D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CBC7855-6788-4B7F-AB1F-860B58E2A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334" y="5989318"/>
            <a:ext cx="1335027" cy="8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7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E06F64-F539-4BBB-A6B8-607B4E96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3FE6FAD4-D56A-4AC7-A074-498F466E4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8718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AB96D89-6556-48B2-B99E-61D114E4E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B29C3FF4-8E17-4185-B8DD-EDAC15A57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9353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728EFE7-2AA7-418E-9C74-7571CB473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093468D7-9DC7-4F9B-AB16-6CD80E862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0828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D452C51-CDFB-4DB5-A773-8530C84E7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2A1B6618-74DA-434F-9103-416E35DD3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7720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6BCB1FB-8A11-4199-BA56-2FD45542B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3FDB799F-2A1C-43E4-9F75-780A6FFBC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4767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DB25B4B-F46E-4194-A009-44EF58343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3ACCEC50-6810-464E-A89F-8F18007E9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6396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E857147-1BEE-4DA5-9069-10848282E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BF081A78-66B2-4376-9B67-2A44AB3B3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1718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DF82D663-038B-480B-BD5E-E25D9A898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0F0317DC-1315-4CCF-850D-A9ABCB8C2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5" y="0"/>
            <a:ext cx="2024185" cy="674776"/>
          </a:xfrm>
          <a:prstGeom prst="rect">
            <a:avLst/>
          </a:prstGeom>
          <a:solidFill>
            <a:srgbClr val="003A4A"/>
          </a:solidFill>
          <a:ln>
            <a:solidFill>
              <a:srgbClr val="003A4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8042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13</Words>
  <Application>Microsoft Office PowerPoint</Application>
  <PresentationFormat>Widescreen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Lawlor</dc:creator>
  <cp:lastModifiedBy>Lauren Lawlor</cp:lastModifiedBy>
  <cp:revision>8</cp:revision>
  <dcterms:created xsi:type="dcterms:W3CDTF">2021-07-21T09:32:06Z</dcterms:created>
  <dcterms:modified xsi:type="dcterms:W3CDTF">2021-08-25T15:51:40Z</dcterms:modified>
</cp:coreProperties>
</file>