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57" r:id="rId4"/>
    <p:sldId id="258" r:id="rId5"/>
    <p:sldId id="264" r:id="rId6"/>
    <p:sldId id="259" r:id="rId7"/>
    <p:sldId id="263" r:id="rId8"/>
    <p:sldId id="262" r:id="rId9"/>
    <p:sldId id="261" r:id="rId10"/>
    <p:sldId id="260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71985" autoAdjust="0"/>
  </p:normalViewPr>
  <p:slideViewPr>
    <p:cSldViewPr snapToGrid="0">
      <p:cViewPr>
        <p:scale>
          <a:sx n="57" d="100"/>
          <a:sy n="57" d="100"/>
        </p:scale>
        <p:origin x="11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E14B-7A0D-44B7-AFA4-82685C9BEF6B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0A828-CF07-4609-9392-6D58BAF063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250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617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3687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7230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393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8229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8203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4931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529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477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498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00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64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942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802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92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372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0A828-CF07-4609-9392-6D58BAF063B0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039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9E76-E193-4564-B23A-C0DE2B3A8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347E6-6B26-471A-B413-0B6953F6A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62807-1572-42BB-999E-49136FB9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59C65-8936-42F6-9DF8-376C6B78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E9FDF-19B3-4D2C-B910-AB885885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3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5A4-AF09-4104-B25C-5C3D8863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47A8F-5AE3-44FC-A1BB-D7B134A02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3481-957F-4AAF-ACE5-BC6C6A74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39E1-35C6-47F0-9377-2F515071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97729-C06B-4E8F-AD59-47AF8C44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120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00259-9A2E-444F-891C-4F250449F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D5E07-95B9-4A4F-A27E-C25D678DF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81F61-EF6A-4889-9C38-10E3BD25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8C945-FCCD-45FC-850E-2B1E85A2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FFBD-2678-47B3-A070-670C6EC2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364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E680-7026-4DAC-80F3-704BB1BB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CE688-2022-4A18-940B-03A7ECD11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370DB-2B75-4D30-B30C-2FD438F0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621CB-054A-4C98-8C49-A769BD8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C383-31E6-48D9-9BE9-42DCEA39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2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382F-364F-4E90-9FF8-B7D4014D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F226E-D2CA-4CB0-99AD-2CC08CA4D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7CBF-E9EB-47F7-BE94-C4CAF7F3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35D49-7BAB-49A9-9815-6926F32A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CADDF-D33B-451F-A57B-08B11DEB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61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A385-F2B0-4487-8875-1DCF4348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44DC-BFAE-4C89-A838-21620B428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5E369-AD0A-44F9-A5BE-C0E9C6DF5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C4EB-CC44-4061-BA2F-198041F5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57C1-AD48-4717-AB2E-E0962E6C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72482-2CF8-4C8B-8D99-8A641EB1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143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8C81-2DCA-4F84-964C-5917A230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1E413-A9E3-4681-A64E-0F0988F56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F8C02-83F8-4E74-B6D8-6166F1F6D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E24FC-3CC4-47C2-863D-1BB6CFFC4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4B3A6-766D-464E-A998-B58A1DD5B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A025-271F-436E-B1E3-9B024E6C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B36AE-4BE2-4168-9FCE-90D838AF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6BAB3-715E-426F-B517-89A48D20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662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617F-246E-48D8-9A7E-E5DD9408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89D4C-DF84-411F-B5AD-33FD7146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D0F2E-05EE-4733-8ABB-87D50E1B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008D4-99E6-4D23-A600-EC17A009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43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2DF3D-A2C7-4FA9-9FCB-1A6C086E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51902-1DD6-4F45-8A6D-366F5427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6CF1-C3E3-4894-B259-F5FBA8C2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5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A1A6-C93E-430F-BB4A-A16F38AB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C6B7-33C0-4947-965B-D8DA3235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ED4A7-834D-49EC-99D3-CBBC1DFE6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FF1E7-C471-463A-A6C5-F1A01188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BD0A3-C35A-4540-AFDE-C5331EE2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DECD0-225A-4A2A-8D5F-3A39C682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85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43D5-A2BA-4476-8030-E48B04A0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91FC5-F5D4-40DC-BAD8-9FB5C2CA3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DAB2-EE4D-4851-A23F-9C18FE67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EF663-5960-4505-B76F-DF05B4CB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805DD-7E3F-479F-875B-BFDF89D5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E5D82-7A05-4542-A410-516E1EA5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395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BD8F4-F77F-4FF8-AF40-54684C76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A77F-8F2F-47A1-BA2D-302F7627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5DC60-B476-4A47-8DD7-B7DF8532A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78E2-D68D-4364-92AC-9B3E269AE0C3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EB81-6698-4CF6-955B-C048FFECD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91B96-63B7-4AB3-B832-45E851CAD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EA68-2574-4457-93AE-922B6D44F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88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B52C2AE-4E1D-4D4E-9C1A-D6BB0B8F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254CA44D-EA2D-4426-AAC5-5094EFBE9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4018233-A2EB-4CB7-9A89-AB68390BE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7296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8886FF-3EDE-4114-A5D1-940330844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17BE9146-C258-4543-A693-92A5BCC18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7042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A18F0B-3CE2-4CAA-B838-0B147714E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1C89063E-B39C-487A-9B69-10B169C83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3639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imeline&#10;&#10;Description automatically generated">
            <a:extLst>
              <a:ext uri="{FF2B5EF4-FFF2-40B4-BE49-F238E27FC236}">
                <a16:creationId xmlns:a16="http://schemas.microsoft.com/office/drawing/2014/main" id="{4FB44DED-F91A-443E-BE95-411E01B0B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3DD84A6-DCEC-4E22-AE03-1931C0A6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298D9AFF-E96E-48FC-AD21-4C1358D44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0298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0EB5B9D-AB59-4A15-BC3F-F3F5FE5CE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59122D20-C181-4DDE-981F-4B6A58122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1971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900E2F13-7CE9-4161-B2D9-84CDBDCCF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C1DE8F2-2087-4E00-A607-51DA527B1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474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32819D0-2B60-42A9-91E3-C515C8BB2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A577F2F-2842-4169-8E01-B58458086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171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101C722E-D1BB-4B23-95CF-6E4F335E2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CF8DB72-E96A-47EB-BEFA-4A8D2AFA7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5987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, Excel, calendar&#10;&#10;Description automatically generated">
            <a:extLst>
              <a:ext uri="{FF2B5EF4-FFF2-40B4-BE49-F238E27FC236}">
                <a16:creationId xmlns:a16="http://schemas.microsoft.com/office/drawing/2014/main" id="{587B6C10-40B8-41BE-8325-1D567AAAF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743E20A-E793-474D-8004-B9511D91E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0621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EFEB39D-7351-4BDF-A3B0-20B7DBCE1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3FE6FAD4-D56A-4AC7-A074-498F466E4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77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CF72773-81E1-49D2-8CA9-66C7FB1B7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554954E4-9AE9-4A0E-B0A6-80F37CBD3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5278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, Excel&#10;&#10;Description automatically generated">
            <a:extLst>
              <a:ext uri="{FF2B5EF4-FFF2-40B4-BE49-F238E27FC236}">
                <a16:creationId xmlns:a16="http://schemas.microsoft.com/office/drawing/2014/main" id="{39DB24D4-8DF5-4352-9DD1-04277F77F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D958EB43-15AB-420C-8E5B-870DE9F82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032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, calendar&#10;&#10;Description automatically generated">
            <a:extLst>
              <a:ext uri="{FF2B5EF4-FFF2-40B4-BE49-F238E27FC236}">
                <a16:creationId xmlns:a16="http://schemas.microsoft.com/office/drawing/2014/main" id="{F4C91E79-392E-46B4-A189-757C127B3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23C327E9-4948-41FB-A769-6BEF5B709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4572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BB5D42B5-C562-4068-8DF8-2BE2FBB1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CE6EF5E-EEA6-4E99-8213-3088F31AC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8593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E150DA9E-7BCB-43E7-BC2C-650A0ED4E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AA9F2466-3A78-4D32-8A46-96771FDD2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9814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9D38077-1988-4A75-9F74-EF3ECA6C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BCDF6883-DCC6-46C0-8A35-7B188B058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202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5B022F61-9224-4EF6-BC31-5D845C7A1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AB1DCA4-ABBE-4810-A7DB-CBA7AAB64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0088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B361B93-D88C-44FB-8496-FCB64429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890E1B3-6E43-4186-904A-2761F9551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8995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3071833-0F2E-4CBC-B562-108B85112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19509042-3345-4426-B6FE-CCFEA2192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067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3D9FB3A6-74E5-473A-8BCA-13190EDA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A9041FEF-6562-4569-A995-B58C7B520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1466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1EEC8052-B718-4F8D-A401-C84A9CE70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50CC9BE8-A31C-413C-B02B-EBF85359E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4875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13318</TotalTime>
  <Words>17</Words>
  <Application>Microsoft Office PowerPoint</Application>
  <PresentationFormat>Widescreen</PresentationFormat>
  <Paragraphs>17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Lawlor</dc:creator>
  <cp:lastModifiedBy>Lauren Lawlor</cp:lastModifiedBy>
  <cp:revision>14</cp:revision>
  <dcterms:created xsi:type="dcterms:W3CDTF">2021-07-21T11:34:33Z</dcterms:created>
  <dcterms:modified xsi:type="dcterms:W3CDTF">2021-08-25T15:30:32Z</dcterms:modified>
</cp:coreProperties>
</file>