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5143500" cx="9144000"/>
  <p:notesSz cx="6858000" cy="9144000"/>
  <p:embeddedFontLst>
    <p:embeddedFont>
      <p:font typeface="Roboto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font" Target="fonts/Roboto-bold.fntdata"/><Relationship Id="rId10" Type="http://schemas.openxmlformats.org/officeDocument/2006/relationships/slide" Target="slides/slide4.xml"/><Relationship Id="rId21" Type="http://schemas.openxmlformats.org/officeDocument/2006/relationships/font" Target="fonts/Roboto-regular.fntdata"/><Relationship Id="rId13" Type="http://schemas.openxmlformats.org/officeDocument/2006/relationships/slide" Target="slides/slide7.xml"/><Relationship Id="rId24" Type="http://schemas.openxmlformats.org/officeDocument/2006/relationships/font" Target="fonts/Roboto-boldItalic.fntdata"/><Relationship Id="rId12" Type="http://schemas.openxmlformats.org/officeDocument/2006/relationships/slide" Target="slides/slide6.xml"/><Relationship Id="rId23" Type="http://schemas.openxmlformats.org/officeDocument/2006/relationships/font" Target="fonts/Roboto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e3872c8b5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7" name="Google Shape;127;ge3872c8b54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e3872c8b54_0_4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ge3872c8b54_0_43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e3872c8b54_0_4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ge3872c8b54_0_40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e3872c8b54_0_3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ge3872c8b54_0_39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e3872c8b54_0_3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ge3872c8b54_0_39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e3872c8b54_0_3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ge3872c8b54_0_38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e3872c8b54_0_3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ge3872c8b54_0_38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e86f94001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e86f940015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e3872c8b54_0_4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ge3872c8b54_0_4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e3872c8b54_0_3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ge3872c8b54_0_30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e3872c8b54_0_4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ge3872c8b54_0_40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e3872c8b54_0_4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ge3872c8b54_0_4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e3872c8b54_0_4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ge3872c8b54_0_4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e3872c8b54_0_4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ge3872c8b54_0_4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" type="body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4" name="Google Shape;84;p18"/>
          <p:cNvSpPr txBox="1"/>
          <p:nvPr>
            <p:ph idx="2" type="body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6" name="Google Shape;86;p18"/>
          <p:cNvSpPr txBox="1"/>
          <p:nvPr>
            <p:ph idx="4" type="body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7" name="Google Shape;87;p1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8" name="Google Shape;88;p1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theme" Target="../theme/theme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13A44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6.png"/><Relationship Id="rId5" Type="http://schemas.openxmlformats.org/officeDocument/2006/relationships/image" Target="../media/image1.png"/><Relationship Id="rId6" Type="http://schemas.openxmlformats.org/officeDocument/2006/relationships/image" Target="../media/image3.png"/><Relationship Id="rId7" Type="http://schemas.openxmlformats.org/officeDocument/2006/relationships/image" Target="../media/image2.png"/><Relationship Id="rId8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drive.google.com/file/d/1X4QbFek-ppKd282AHvEA385mUsedBn3u/view" TargetMode="External"/><Relationship Id="rId4" Type="http://schemas.openxmlformats.org/officeDocument/2006/relationships/image" Target="../media/image16.png"/><Relationship Id="rId5" Type="http://schemas.openxmlformats.org/officeDocument/2006/relationships/image" Target="../media/image15.png"/><Relationship Id="rId6" Type="http://schemas.openxmlformats.org/officeDocument/2006/relationships/image" Target="../media/image2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drive.google.com/file/d/1sGkfyUcFdM3hm6Cfe9gTgFWCP3ZtdP-8/view" TargetMode="External"/><Relationship Id="rId4" Type="http://schemas.openxmlformats.org/officeDocument/2006/relationships/image" Target="../media/image16.png"/><Relationship Id="rId5" Type="http://schemas.openxmlformats.org/officeDocument/2006/relationships/image" Target="../media/image15.png"/><Relationship Id="rId6" Type="http://schemas.openxmlformats.org/officeDocument/2006/relationships/image" Target="../media/image2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jpg"/><Relationship Id="rId4" Type="http://schemas.openxmlformats.org/officeDocument/2006/relationships/image" Target="../media/image15.png"/><Relationship Id="rId5" Type="http://schemas.openxmlformats.org/officeDocument/2006/relationships/image" Target="../media/image2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jpg"/><Relationship Id="rId4" Type="http://schemas.openxmlformats.org/officeDocument/2006/relationships/image" Target="../media/image20.jpg"/><Relationship Id="rId5" Type="http://schemas.openxmlformats.org/officeDocument/2006/relationships/image" Target="../media/image15.png"/><Relationship Id="rId6" Type="http://schemas.openxmlformats.org/officeDocument/2006/relationships/image" Target="../media/image2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Relationship Id="rId4" Type="http://schemas.openxmlformats.org/officeDocument/2006/relationships/image" Target="../media/image2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gif"/><Relationship Id="rId4" Type="http://schemas.openxmlformats.org/officeDocument/2006/relationships/image" Target="../media/image9.gif"/><Relationship Id="rId5" Type="http://schemas.openxmlformats.org/officeDocument/2006/relationships/image" Target="../media/image7.gif"/><Relationship Id="rId6" Type="http://schemas.openxmlformats.org/officeDocument/2006/relationships/image" Target="../media/image15.png"/><Relationship Id="rId7" Type="http://schemas.openxmlformats.org/officeDocument/2006/relationships/image" Target="../media/image27.png"/></Relationships>
</file>

<file path=ppt/slides/_rels/slide3.xml.rels><?xml version="1.0" encoding="UTF-8" standalone="yes"?><Relationships xmlns="http://schemas.openxmlformats.org/package/2006/relationships"><Relationship Id="rId10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1.jpg"/><Relationship Id="rId4" Type="http://schemas.openxmlformats.org/officeDocument/2006/relationships/image" Target="../media/image23.jpg"/><Relationship Id="rId9" Type="http://schemas.openxmlformats.org/officeDocument/2006/relationships/image" Target="../media/image15.png"/><Relationship Id="rId5" Type="http://schemas.openxmlformats.org/officeDocument/2006/relationships/image" Target="../media/image25.jpg"/><Relationship Id="rId6" Type="http://schemas.openxmlformats.org/officeDocument/2006/relationships/image" Target="../media/image26.jpg"/><Relationship Id="rId7" Type="http://schemas.openxmlformats.org/officeDocument/2006/relationships/image" Target="../media/image24.jpg"/><Relationship Id="rId8" Type="http://schemas.openxmlformats.org/officeDocument/2006/relationships/image" Target="../media/image2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drive.google.com/file/d/1JT-ZjgPnix7yJTLQ0dVDQdDiobXPZIl6/view" TargetMode="External"/><Relationship Id="rId4" Type="http://schemas.openxmlformats.org/officeDocument/2006/relationships/image" Target="../media/image11.jpg"/><Relationship Id="rId5" Type="http://schemas.openxmlformats.org/officeDocument/2006/relationships/image" Target="../media/image15.png"/><Relationship Id="rId6" Type="http://schemas.openxmlformats.org/officeDocument/2006/relationships/image" Target="../media/image2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drive.google.com/file/d/1xfDsczD_4oe83XD_4Pk8NnVby9cp8StA/view" TargetMode="External"/><Relationship Id="rId4" Type="http://schemas.openxmlformats.org/officeDocument/2006/relationships/image" Target="../media/image10.jpg"/><Relationship Id="rId5" Type="http://schemas.openxmlformats.org/officeDocument/2006/relationships/image" Target="../media/image15.png"/><Relationship Id="rId6" Type="http://schemas.openxmlformats.org/officeDocument/2006/relationships/image" Target="../media/image2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drive.google.com/file/d/1dk9ZXYc5FSkypO3PrUh8b5evKjnW2yAq/view" TargetMode="External"/><Relationship Id="rId4" Type="http://schemas.openxmlformats.org/officeDocument/2006/relationships/image" Target="../media/image12.jpg"/><Relationship Id="rId5" Type="http://schemas.openxmlformats.org/officeDocument/2006/relationships/image" Target="../media/image15.png"/><Relationship Id="rId6" Type="http://schemas.openxmlformats.org/officeDocument/2006/relationships/image" Target="../media/image2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drive.google.com/file/d/1CcU3mxN8W45XaOOWjiH51RP9VzVcfQUi/view" TargetMode="External"/><Relationship Id="rId4" Type="http://schemas.openxmlformats.org/officeDocument/2006/relationships/image" Target="../media/image13.jpg"/><Relationship Id="rId5" Type="http://schemas.openxmlformats.org/officeDocument/2006/relationships/image" Target="../media/image15.png"/><Relationship Id="rId6" Type="http://schemas.openxmlformats.org/officeDocument/2006/relationships/image" Target="../media/image2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drive.google.com/file/d/11BpoYfWsNiZ2OS5hCoHT5DC08IWLymwA/view" TargetMode="External"/><Relationship Id="rId4" Type="http://schemas.openxmlformats.org/officeDocument/2006/relationships/image" Target="../media/image14.jpg"/><Relationship Id="rId5" Type="http://schemas.openxmlformats.org/officeDocument/2006/relationships/image" Target="../media/image15.png"/><Relationship Id="rId6" Type="http://schemas.openxmlformats.org/officeDocument/2006/relationships/image" Target="../media/image2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drive.google.com/file/d/1UWZJF9Tkm82HP-Ed9MD78fGPjvROlx_s/view" TargetMode="External"/><Relationship Id="rId4" Type="http://schemas.openxmlformats.org/officeDocument/2006/relationships/image" Target="../media/image19.jpg"/><Relationship Id="rId5" Type="http://schemas.openxmlformats.org/officeDocument/2006/relationships/image" Target="../media/image15.png"/><Relationship Id="rId6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ree, outdoor&#10;&#10;Description automatically generated" id="129" name="Google Shape;12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5"/>
          <p:cNvSpPr txBox="1"/>
          <p:nvPr/>
        </p:nvSpPr>
        <p:spPr>
          <a:xfrm>
            <a:off x="317287" y="3191101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alibri"/>
              <a:buNone/>
            </a:pPr>
            <a:r>
              <a:rPr lang="en-GB" sz="6000">
                <a:solidFill>
                  <a:schemeClr val="lt1"/>
                </a:solidFill>
              </a:rPr>
              <a:t>Lunar Landers</a:t>
            </a:r>
            <a:endParaRPr b="0" i="0" sz="6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" name="Google Shape;131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69583" y="165249"/>
            <a:ext cx="2007893" cy="629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5141" y="384122"/>
            <a:ext cx="1173634" cy="3067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133" name="Google Shape;133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383806" y="84491"/>
            <a:ext cx="791473" cy="791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73725" y="4532420"/>
            <a:ext cx="1173624" cy="472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419224" y="3815800"/>
            <a:ext cx="1905975" cy="190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6" name="Google Shape;216;p34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65100" lvl="0" marL="3429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217" name="Google Shape;217;p34" title="IMG_3991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71250" y="0"/>
            <a:ext cx="285575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83125" y="84675"/>
            <a:ext cx="1167476" cy="3662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219" name="Google Shape;219;p3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524626" y="54995"/>
            <a:ext cx="425652" cy="425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5" name="Google Shape;225;p35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65100" lvl="0" marL="3429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226" name="Google Shape;226;p35" title="IMG_3990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13250" y="0"/>
            <a:ext cx="279265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83125" y="84675"/>
            <a:ext cx="1167476" cy="3662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228" name="Google Shape;228;p3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524626" y="54995"/>
            <a:ext cx="425652" cy="425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6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4" name="Google Shape;234;p36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65100" lvl="0" marL="3429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235" name="Google Shape;235;p36"/>
          <p:cNvPicPr preferRelativeResize="0"/>
          <p:nvPr/>
        </p:nvPicPr>
        <p:blipFill rotWithShape="1">
          <a:blip r:embed="rId3">
            <a:alphaModFix/>
          </a:blip>
          <a:srcRect b="13566" l="0" r="0" t="13060"/>
          <a:stretch/>
        </p:blipFill>
        <p:spPr>
          <a:xfrm>
            <a:off x="1143000" y="671475"/>
            <a:ext cx="6857999" cy="3773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83125" y="84675"/>
            <a:ext cx="1167476" cy="3662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237" name="Google Shape;237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24626" y="54995"/>
            <a:ext cx="425652" cy="425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3" name="Google Shape;243;p37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65100" lvl="0" marL="3429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244" name="Google Shape;24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6788" y="0"/>
            <a:ext cx="3857626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7"/>
          <p:cNvPicPr preferRelativeResize="0"/>
          <p:nvPr/>
        </p:nvPicPr>
        <p:blipFill rotWithShape="1">
          <a:blip r:embed="rId4">
            <a:alphaModFix/>
          </a:blip>
          <a:srcRect b="0" l="24856" r="18894" t="0"/>
          <a:stretch/>
        </p:blipFill>
        <p:spPr>
          <a:xfrm>
            <a:off x="425475" y="26200"/>
            <a:ext cx="385762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83125" y="84675"/>
            <a:ext cx="1167476" cy="3662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247" name="Google Shape;247;p3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524626" y="54995"/>
            <a:ext cx="425652" cy="425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8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3" name="Google Shape;253;p38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GB"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Animated lander video:</a:t>
            </a:r>
            <a:endParaRPr sz="1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GB"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https://www.youtube.com/watch?v=oX8-IXdABuc </a:t>
            </a:r>
            <a:endParaRPr sz="1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GB"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Perseverance landing video footage: </a:t>
            </a:r>
            <a:endParaRPr sz="1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GB"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https://www.youtube.com/watch?v=4czjS9h4Fpg </a:t>
            </a:r>
            <a:endParaRPr sz="1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</p:txBody>
      </p:sp>
      <p:pic>
        <p:nvPicPr>
          <p:cNvPr id="254" name="Google Shape;254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83125" y="84675"/>
            <a:ext cx="1167476" cy="3662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255" name="Google Shape;255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24626" y="54995"/>
            <a:ext cx="425652" cy="425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3600" y="152400"/>
            <a:ext cx="4419600" cy="2493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6800" y="2646300"/>
            <a:ext cx="3517176" cy="234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83975" y="2646300"/>
            <a:ext cx="3216265" cy="234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883125" y="84675"/>
            <a:ext cx="1167476" cy="3662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144" name="Google Shape;144;p2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524626" y="54995"/>
            <a:ext cx="425652" cy="425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3825" y="2631725"/>
            <a:ext cx="2528748" cy="2032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3671960" y="2207575"/>
            <a:ext cx="2016177" cy="2880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579376" y="2219125"/>
            <a:ext cx="1999999" cy="2857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5400000">
            <a:off x="6516526" y="-15137"/>
            <a:ext cx="1997699" cy="285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10800000">
            <a:off x="3295252" y="382426"/>
            <a:ext cx="2528748" cy="2032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5400000">
            <a:off x="582828" y="-41623"/>
            <a:ext cx="2015973" cy="2880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883125" y="84675"/>
            <a:ext cx="1167476" cy="3662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156" name="Google Shape;156;p2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524626" y="54995"/>
            <a:ext cx="425652" cy="425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8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2" name="Google Shape;162;p28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65100" lvl="0" marL="3429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163" name="Google Shape;163;p28" title="IMG_3988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23975" y="0"/>
            <a:ext cx="283994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83125" y="84675"/>
            <a:ext cx="1167476" cy="3662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165" name="Google Shape;165;p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524626" y="54995"/>
            <a:ext cx="425652" cy="425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1" name="Google Shape;171;p29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65100" lvl="0" marL="3429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172" name="Google Shape;172;p29" title="IMG_3997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31725" y="0"/>
            <a:ext cx="28242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83125" y="84675"/>
            <a:ext cx="1167476" cy="3662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174" name="Google Shape;174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524626" y="54995"/>
            <a:ext cx="425652" cy="425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0" name="Google Shape;180;p30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65100" lvl="0" marL="3429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181" name="Google Shape;181;p30" title="IMG_3994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02850" y="0"/>
            <a:ext cx="299774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83125" y="84675"/>
            <a:ext cx="1167476" cy="3662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183" name="Google Shape;183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524626" y="54995"/>
            <a:ext cx="425652" cy="425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9" name="Google Shape;189;p31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65100" lvl="0" marL="3429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190" name="Google Shape;190;p31" title="IMG_3992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87075" y="0"/>
            <a:ext cx="287152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83125" y="84675"/>
            <a:ext cx="1167476" cy="3662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192" name="Google Shape;192;p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524626" y="54995"/>
            <a:ext cx="425652" cy="425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2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8" name="Google Shape;198;p32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65100" lvl="0" marL="3429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199" name="Google Shape;199;p32" title="IMG_3989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23975" y="0"/>
            <a:ext cx="287152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83125" y="84675"/>
            <a:ext cx="1167476" cy="3662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201" name="Google Shape;201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524626" y="54995"/>
            <a:ext cx="425652" cy="425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7" name="Google Shape;207;p3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65100" lvl="0" marL="3429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208" name="Google Shape;208;p33" title="IMG_3993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65975" y="0"/>
            <a:ext cx="2903074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83125" y="84675"/>
            <a:ext cx="1167476" cy="3662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210" name="Google Shape;210;p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524626" y="54995"/>
            <a:ext cx="425652" cy="425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