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B671"/>
    <a:srgbClr val="003B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A39B90-6BF0-4F78-BFEE-C9F6D580F4F9}" v="3" dt="2020-06-12T13:12:46.2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5" autoAdjust="0"/>
    <p:restoredTop sz="94679" autoAdjust="0"/>
  </p:normalViewPr>
  <p:slideViewPr>
    <p:cSldViewPr snapToGrid="0">
      <p:cViewPr varScale="1">
        <p:scale>
          <a:sx n="85" d="100"/>
          <a:sy n="85" d="100"/>
        </p:scale>
        <p:origin x="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2547" y="5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y clancy" userId="2da15e3c588db9b0" providerId="LiveId" clId="{2BA39B90-6BF0-4F78-BFEE-C9F6D580F4F9}"/>
    <pc:docChg chg="custSel addSld modSld">
      <pc:chgData name="amy clancy" userId="2da15e3c588db9b0" providerId="LiveId" clId="{2BA39B90-6BF0-4F78-BFEE-C9F6D580F4F9}" dt="2020-06-12T14:25:47.739" v="59" actId="1076"/>
      <pc:docMkLst>
        <pc:docMk/>
      </pc:docMkLst>
      <pc:sldChg chg="modSp mod setBg">
        <pc:chgData name="amy clancy" userId="2da15e3c588db9b0" providerId="LiveId" clId="{2BA39B90-6BF0-4F78-BFEE-C9F6D580F4F9}" dt="2020-06-12T14:25:47.739" v="59" actId="1076"/>
        <pc:sldMkLst>
          <pc:docMk/>
          <pc:sldMk cId="4033802796" sldId="256"/>
        </pc:sldMkLst>
        <pc:spChg chg="mod">
          <ac:chgData name="amy clancy" userId="2da15e3c588db9b0" providerId="LiveId" clId="{2BA39B90-6BF0-4F78-BFEE-C9F6D580F4F9}" dt="2020-06-12T14:25:47.739" v="59" actId="1076"/>
          <ac:spMkLst>
            <pc:docMk/>
            <pc:sldMk cId="4033802796" sldId="256"/>
            <ac:spMk id="2" creationId="{8AADA47E-3D7A-4CBF-8219-E9104346D8E3}"/>
          </ac:spMkLst>
        </pc:spChg>
        <pc:spChg chg="mod">
          <ac:chgData name="amy clancy" userId="2da15e3c588db9b0" providerId="LiveId" clId="{2BA39B90-6BF0-4F78-BFEE-C9F6D580F4F9}" dt="2020-06-12T13:13:09.169" v="6" actId="1076"/>
          <ac:spMkLst>
            <pc:docMk/>
            <pc:sldMk cId="4033802796" sldId="256"/>
            <ac:spMk id="3" creationId="{51E74FB3-AC2C-4FBF-9178-C74A6773BAF8}"/>
          </ac:spMkLst>
        </pc:spChg>
      </pc:sldChg>
      <pc:sldChg chg="modSp new mod">
        <pc:chgData name="amy clancy" userId="2da15e3c588db9b0" providerId="LiveId" clId="{2BA39B90-6BF0-4F78-BFEE-C9F6D580F4F9}" dt="2020-06-12T13:14:55.344" v="16" actId="20577"/>
        <pc:sldMkLst>
          <pc:docMk/>
          <pc:sldMk cId="3252888551" sldId="258"/>
        </pc:sldMkLst>
        <pc:spChg chg="mod">
          <ac:chgData name="amy clancy" userId="2da15e3c588db9b0" providerId="LiveId" clId="{2BA39B90-6BF0-4F78-BFEE-C9F6D580F4F9}" dt="2020-06-12T13:14:55.344" v="16" actId="20577"/>
          <ac:spMkLst>
            <pc:docMk/>
            <pc:sldMk cId="3252888551" sldId="258"/>
            <ac:spMk id="2" creationId="{6F2422D4-D6F8-493D-BE51-ECF686D41048}"/>
          </ac:spMkLst>
        </pc:spChg>
      </pc:sldChg>
      <pc:sldChg chg="modSp new mod">
        <pc:chgData name="amy clancy" userId="2da15e3c588db9b0" providerId="LiveId" clId="{2BA39B90-6BF0-4F78-BFEE-C9F6D580F4F9}" dt="2020-06-12T13:15:08.089" v="31" actId="20577"/>
        <pc:sldMkLst>
          <pc:docMk/>
          <pc:sldMk cId="10140368" sldId="259"/>
        </pc:sldMkLst>
        <pc:spChg chg="mod">
          <ac:chgData name="amy clancy" userId="2da15e3c588db9b0" providerId="LiveId" clId="{2BA39B90-6BF0-4F78-BFEE-C9F6D580F4F9}" dt="2020-06-12T13:15:08.089" v="31" actId="20577"/>
          <ac:spMkLst>
            <pc:docMk/>
            <pc:sldMk cId="10140368" sldId="259"/>
            <ac:spMk id="2" creationId="{5E03BDF2-0D8A-46C6-96C9-334B3BFA226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6D9BC9-F005-4357-998D-8C8217CF0279}" type="datetimeFigureOut">
              <a:rPr lang="en-IE" smtClean="0"/>
              <a:t>21/08/2020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16E6E-C353-49EF-B4CC-EDFCB60EE2E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0917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medium sized star, very average, boring and middle-aged compared to other stars.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diameter of the sun is about 100 times the diameter of the Earth</a:t>
            </a:r>
            <a:endParaRPr lang="en-IE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16E6E-C353-49EF-B4CC-EDFCB60EE2E7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11751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>
                <a:solidFill>
                  <a:schemeClr val="tx1"/>
                </a:solidFill>
              </a:rPr>
              <a:t>In full screen mode the planets roughly should be the size of:</a:t>
            </a:r>
          </a:p>
          <a:p>
            <a:r>
              <a:rPr lang="en-IE" dirty="0">
                <a:solidFill>
                  <a:schemeClr val="tx1"/>
                </a:solidFill>
              </a:rPr>
              <a:t>Mercury – small ball </a:t>
            </a:r>
            <a:r>
              <a:rPr lang="en-IE" dirty="0" err="1">
                <a:solidFill>
                  <a:schemeClr val="tx1"/>
                </a:solidFill>
              </a:rPr>
              <a:t>bluetack</a:t>
            </a:r>
            <a:r>
              <a:rPr lang="en-IE" dirty="0">
                <a:solidFill>
                  <a:schemeClr val="tx1"/>
                </a:solidFill>
              </a:rPr>
              <a:t> (0.7cm diameter)</a:t>
            </a:r>
          </a:p>
          <a:p>
            <a:r>
              <a:rPr lang="en-IE" dirty="0">
                <a:solidFill>
                  <a:schemeClr val="tx1"/>
                </a:solidFill>
              </a:rPr>
              <a:t>Venus &amp; Earth – marbles</a:t>
            </a:r>
          </a:p>
          <a:p>
            <a:r>
              <a:rPr lang="en-IE" dirty="0">
                <a:solidFill>
                  <a:schemeClr val="tx1"/>
                </a:solidFill>
              </a:rPr>
              <a:t>Mars- </a:t>
            </a:r>
            <a:r>
              <a:rPr lang="en-IE" dirty="0" err="1">
                <a:solidFill>
                  <a:schemeClr val="tx1"/>
                </a:solidFill>
              </a:rPr>
              <a:t>bluetack</a:t>
            </a:r>
            <a:r>
              <a:rPr lang="en-IE" dirty="0">
                <a:solidFill>
                  <a:schemeClr val="tx1"/>
                </a:solidFill>
              </a:rPr>
              <a:t> (1cm diameter)</a:t>
            </a:r>
          </a:p>
          <a:p>
            <a:r>
              <a:rPr lang="en-IE" dirty="0">
                <a:solidFill>
                  <a:schemeClr val="tx1"/>
                </a:solidFill>
              </a:rPr>
              <a:t>Jupiter – bouncy ball/ volley ball (20cm diameter)</a:t>
            </a:r>
          </a:p>
          <a:p>
            <a:r>
              <a:rPr lang="en-IE" dirty="0">
                <a:solidFill>
                  <a:schemeClr val="tx1"/>
                </a:solidFill>
              </a:rPr>
              <a:t>Saturn - bouncy ball/ volley ball (16.7cm diameter)</a:t>
            </a:r>
          </a:p>
          <a:p>
            <a:r>
              <a:rPr lang="en-IE" dirty="0">
                <a:solidFill>
                  <a:schemeClr val="tx1"/>
                </a:solidFill>
              </a:rPr>
              <a:t>Uranus &amp; Neptune – tennis ball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16E6E-C353-49EF-B4CC-EDFCB60EE2E7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6252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>
                <a:solidFill>
                  <a:schemeClr val="tx1"/>
                </a:solidFill>
              </a:rPr>
              <a:t>Conversation topic about misconceptions in science.</a:t>
            </a:r>
          </a:p>
          <a:p>
            <a:r>
              <a:rPr lang="en-IE" dirty="0">
                <a:solidFill>
                  <a:schemeClr val="tx1"/>
                </a:solidFill>
              </a:rPr>
              <a:t>Might have been easier to make posters and infographics</a:t>
            </a:r>
          </a:p>
          <a:p>
            <a:r>
              <a:rPr lang="en-IE" dirty="0">
                <a:solidFill>
                  <a:schemeClr val="tx1"/>
                </a:solidFill>
              </a:rPr>
              <a:t>People chose to focus on people understand all the planets or there size rather than distance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16E6E-C353-49EF-B4CC-EDFCB60EE2E7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77068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1EBC6-EF07-40CA-BEB2-A11D4276C5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59C28E-B99A-4926-BB5E-656C1BA3A5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1A947-E45D-49AE-BAE5-7372624F8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A3527-5E4B-4102-9C45-0DFDFDD8B3E1}" type="datetimeFigureOut">
              <a:rPr lang="en-IE" smtClean="0"/>
              <a:t>21/08/2020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5B78E-2BA1-411D-A17B-34450135D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CBE5-D373-4368-9BA8-52201F3CD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84EE-4EA2-4E5F-B4B1-D671CE3A687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44460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5AA03-6FE9-4730-BB9E-88C06D825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0AFDE2-CF68-413E-972B-217ADD838D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0185F-F603-409F-BFCE-72FDC3DC6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A3527-5E4B-4102-9C45-0DFDFDD8B3E1}" type="datetimeFigureOut">
              <a:rPr lang="en-IE" smtClean="0"/>
              <a:t>21/08/2020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19835-79CD-4A87-8F25-0C18AEE9C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0289B-E92F-4628-BF08-ACD9AB2FD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84EE-4EA2-4E5F-B4B1-D671CE3A687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54281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38AF7F-E3F7-4D5A-A497-1F9531E6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531925-C340-4D8B-AD4C-548FDE27E2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28CF7-411F-4C39-A78C-6791BC78F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A3527-5E4B-4102-9C45-0DFDFDD8B3E1}" type="datetimeFigureOut">
              <a:rPr lang="en-IE" smtClean="0"/>
              <a:t>21/08/2020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706B0-1327-4405-8305-369C41063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3E30C-7189-4518-875A-485983920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84EE-4EA2-4E5F-B4B1-D671CE3A687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48031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28917-67C4-4346-BBDE-580EA9A4F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3B732-ABE4-4DCD-8611-FB3648B77C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B58AD-B03D-4E57-BA29-10FDC3B28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A3527-5E4B-4102-9C45-0DFDFDD8B3E1}" type="datetimeFigureOut">
              <a:rPr lang="en-IE" smtClean="0"/>
              <a:t>21/08/2020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4C4D8-5467-490F-BFA1-1528CA083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4D24F-18E0-40CE-9CF4-9527F3E18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84EE-4EA2-4E5F-B4B1-D671CE3A687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86936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371EF-7515-4DFB-AA7E-896BA9EDD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3241D7-C612-4DEC-8776-3D1968B97D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255E6-3AB5-4A00-B242-77C8E9E15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A3527-5E4B-4102-9C45-0DFDFDD8B3E1}" type="datetimeFigureOut">
              <a:rPr lang="en-IE" smtClean="0"/>
              <a:t>21/08/2020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BC695-7634-44F2-BB1F-CFD8F7825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3B1A4-08EA-45A0-9851-56FD2936A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84EE-4EA2-4E5F-B4B1-D671CE3A687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33325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C1BD1-7E53-46D1-8D0F-CFDFB8ED9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F3AA3-1DDE-45A0-97E6-DC9A9E331B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303535-CF00-4B1F-9814-F9A312794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814EE-B48D-49FF-B4EF-863DB60B8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A3527-5E4B-4102-9C45-0DFDFDD8B3E1}" type="datetimeFigureOut">
              <a:rPr lang="en-IE" smtClean="0"/>
              <a:t>21/08/2020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167E66-F9CB-47B4-9EE8-14B71ECDB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4C43CC-F623-4ECB-A453-7F09A0BF8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84EE-4EA2-4E5F-B4B1-D671CE3A687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7665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CCAB3-BE9B-43D3-9100-E0FBAACEA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30E1E-81B0-4979-96EE-F1BF50414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0E1385-FA37-4DDB-BA26-9CCA6052B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254283-88DB-418E-9E0D-99D9C08C12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72C5F2-9368-4143-A2DB-2FA1D2AFC4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9A37D7-90E5-4A64-805A-E4A7BFF1F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A3527-5E4B-4102-9C45-0DFDFDD8B3E1}" type="datetimeFigureOut">
              <a:rPr lang="en-IE" smtClean="0"/>
              <a:t>21/08/2020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1BC48A-3459-44BA-B23E-24F5C9BC1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863C52-C5CB-44CB-BE67-F94FE28C0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84EE-4EA2-4E5F-B4B1-D671CE3A687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13739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A8DA9-E251-4B4E-B2BB-76EE88E48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08B8B8-D213-4423-86C8-E0BFFE79D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A3527-5E4B-4102-9C45-0DFDFDD8B3E1}" type="datetimeFigureOut">
              <a:rPr lang="en-IE" smtClean="0"/>
              <a:t>21/08/2020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F56EB3-F10C-467F-9AEA-77CC49F1A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B94075-01F6-4E76-A4CE-562EBE927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84EE-4EA2-4E5F-B4B1-D671CE3A687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87592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73277D-5DC7-4FFF-A64F-87104F4FE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A3527-5E4B-4102-9C45-0DFDFDD8B3E1}" type="datetimeFigureOut">
              <a:rPr lang="en-IE" smtClean="0"/>
              <a:t>21/08/2020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3E9030-775B-4FCC-AF77-4E49743CE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5F072E-E356-44ED-9DD0-6CC8009DD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84EE-4EA2-4E5F-B4B1-D671CE3A687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63599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2073F-4D72-47E4-9533-6D762828F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F29F0-A193-4D85-9F79-FD7B52DD4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F3065-6DC2-4EF8-9943-E0CE2450D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459015-96EC-4C3D-81D1-78DD528EC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A3527-5E4B-4102-9C45-0DFDFDD8B3E1}" type="datetimeFigureOut">
              <a:rPr lang="en-IE" smtClean="0"/>
              <a:t>21/08/2020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11DF9A-81F4-4051-8B23-C9341A346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E947C-9DA0-4A73-9710-5E51E6045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84EE-4EA2-4E5F-B4B1-D671CE3A687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33166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D41DA-7D91-4CC8-B61A-A1EBD6C8E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F61D05-5B2C-4DFB-8F21-1E56903CC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DD5BD7-7DD3-4F6A-B09A-465265ABB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C4FB76-0E62-4AD6-8FFD-916DED89B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A3527-5E4B-4102-9C45-0DFDFDD8B3E1}" type="datetimeFigureOut">
              <a:rPr lang="en-IE" smtClean="0"/>
              <a:t>21/08/2020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49A9BF-3768-4001-8709-6F5E644CC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B31F35-1510-451E-B33C-BAA79605E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84EE-4EA2-4E5F-B4B1-D671CE3A687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04576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92BEFC-1CE8-4421-B203-6FA7BEA20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7B8D5B-DD80-4ED9-B07D-520AB7BF5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A0784-E30E-4FA6-944F-054D4655C7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A3527-5E4B-4102-9C45-0DFDFDD8B3E1}" type="datetimeFigureOut">
              <a:rPr lang="en-IE" smtClean="0"/>
              <a:t>21/08/2020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1ED91-472E-46C3-8FCF-30832077D7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36F56-68D6-45E4-92A5-859C291998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184EE-4EA2-4E5F-B4B1-D671CE3A687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1568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sdo.gsfc.nasa.gov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joshworth.com/dev/pixelspace/pixelspace_solarsystem.html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DA47E-3D7A-4CBF-8219-E9104346D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9269" y="2858148"/>
            <a:ext cx="9781648" cy="1406929"/>
          </a:xfrm>
        </p:spPr>
        <p:txBody>
          <a:bodyPr>
            <a:normAutofit/>
          </a:bodyPr>
          <a:lstStyle/>
          <a:p>
            <a:r>
              <a:rPr lang="en-I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Solar System to Scale: </a:t>
            </a:r>
            <a:endParaRPr lang="en-I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E74FB3-AC2C-4FBF-9178-C74A6773BA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221" y="4381266"/>
            <a:ext cx="5854779" cy="1024925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IE" sz="48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Sizes and Distances</a:t>
            </a:r>
            <a:endParaRPr lang="en-IE" sz="480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9CE990-9B03-49F7-90F3-04A76E2C9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35" y="203105"/>
            <a:ext cx="2938550" cy="768030"/>
          </a:xfrm>
          <a:prstGeom prst="rect">
            <a:avLst/>
          </a:prstGeom>
        </p:spPr>
      </p:pic>
      <p:pic>
        <p:nvPicPr>
          <p:cNvPr id="4" name="Picture 3" descr="A picture containing object, drawing, clock&#10;&#10;Description automatically generated">
            <a:extLst>
              <a:ext uri="{FF2B5EF4-FFF2-40B4-BE49-F238E27FC236}">
                <a16:creationId xmlns:a16="http://schemas.microsoft.com/office/drawing/2014/main" id="{302697B9-79D3-43EA-9862-2E56DAB34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3342" y="5741738"/>
            <a:ext cx="2449433" cy="987674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B45948FB-2FED-4524-B45F-9925AF519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2646" y="5453439"/>
            <a:ext cx="2381250" cy="139541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A4796C4-82D7-4514-A980-629AEFEFB9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610" y="1"/>
            <a:ext cx="3099317" cy="97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02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B0F87-6091-47D1-8F95-1A78042CD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170" y="436951"/>
            <a:ext cx="3932237" cy="840069"/>
          </a:xfrm>
        </p:spPr>
        <p:txBody>
          <a:bodyPr>
            <a:normAutofit/>
          </a:bodyPr>
          <a:lstStyle/>
          <a:p>
            <a:r>
              <a:rPr lang="en-IE" sz="4900" dirty="0">
                <a:solidFill>
                  <a:srgbClr val="2CB6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Sun</a:t>
            </a:r>
            <a:endParaRPr lang="en-IE" sz="4000" dirty="0">
              <a:solidFill>
                <a:srgbClr val="2CB6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94A07C-2592-42BE-9DBD-7365192B2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53744" y="1377074"/>
            <a:ext cx="4752965" cy="475296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75CBF6-D4BE-4FCA-99B5-C7E1180F31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0781" y="1649287"/>
            <a:ext cx="6104898" cy="4351727"/>
          </a:xfrm>
        </p:spPr>
        <p:txBody>
          <a:bodyPr>
            <a:normAutofit lnSpcReduction="10000"/>
          </a:bodyPr>
          <a:lstStyle/>
          <a:p>
            <a:pPr marL="514350" indent="-285750" rtl="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Yellow dwarf star</a:t>
            </a:r>
          </a:p>
          <a:p>
            <a:pPr marL="228600" rtl="0">
              <a:spcBef>
                <a:spcPts val="1200"/>
              </a:spcBef>
              <a:spcAft>
                <a:spcPts val="1200"/>
              </a:spcAft>
            </a:pPr>
            <a:endParaRPr lang="en-GB" sz="28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285750" rtl="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sun’s atmosphere - or corona - is hotter than the surface of the sun.</a:t>
            </a:r>
          </a:p>
          <a:p>
            <a:pPr marL="228600" rtl="0">
              <a:spcBef>
                <a:spcPts val="1200"/>
              </a:spcBef>
              <a:spcAft>
                <a:spcPts val="1200"/>
              </a:spcAft>
            </a:pP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285750" rtl="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100 Earths could fit across the Sun in this image </a:t>
            </a:r>
            <a:endParaRPr lang="en-IE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1B1B287-27FE-4C42-B689-8DFEDB3CB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985" y="1"/>
            <a:ext cx="1986942" cy="62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19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422D4-D6F8-493D-BE51-ECF686D41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149" y="431957"/>
            <a:ext cx="6082725" cy="845680"/>
          </a:xfrm>
        </p:spPr>
        <p:txBody>
          <a:bodyPr/>
          <a:lstStyle/>
          <a:p>
            <a:r>
              <a:rPr lang="en-IE" sz="4400" dirty="0">
                <a:solidFill>
                  <a:srgbClr val="2CB6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Relative Planet Sizes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894C5F-3F82-4283-85DA-B03B5E1725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03270" y="2995643"/>
            <a:ext cx="4394172" cy="1890507"/>
          </a:xfrm>
        </p:spPr>
        <p:txBody>
          <a:bodyPr>
            <a:normAutofit/>
          </a:bodyPr>
          <a:lstStyle/>
          <a:p>
            <a:r>
              <a:rPr lang="en-IE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2"/>
              </a:rPr>
              <a:t>https://sdo.gsfc.nasa.gov/</a:t>
            </a:r>
            <a:r>
              <a:rPr lang="en-IE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I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classroom objects can you show what size the planets are compared to the big image of the Sun on the next slide?</a:t>
            </a:r>
          </a:p>
        </p:txBody>
      </p:sp>
      <p:pic>
        <p:nvPicPr>
          <p:cNvPr id="6" name="Picture 5" descr="A picture containing sitting, monitor, photo, screen&#10;&#10;Description automatically generated">
            <a:extLst>
              <a:ext uri="{FF2B5EF4-FFF2-40B4-BE49-F238E27FC236}">
                <a16:creationId xmlns:a16="http://schemas.microsoft.com/office/drawing/2014/main" id="{D517DA81-48D9-42A7-8217-0282BB0F6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1" y="1524468"/>
            <a:ext cx="6072789" cy="4692610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99DB9451-5197-44D2-94B3-EC4B85BB9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985" y="1"/>
            <a:ext cx="1986942" cy="62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88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un - 2172">
            <a:hlinkClick r:id="" action="ppaction://media"/>
            <a:extLst>
              <a:ext uri="{FF2B5EF4-FFF2-40B4-BE49-F238E27FC236}">
                <a16:creationId xmlns:a16="http://schemas.microsoft.com/office/drawing/2014/main" id="{C3640F73-8DC4-4F3B-A9DA-E7C7BD9DD7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32668" y="-834887"/>
            <a:ext cx="15308912" cy="861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8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3BDF2-0D8A-46C6-96C9-334B3BFA2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906" y="479639"/>
            <a:ext cx="5656379" cy="799399"/>
          </a:xfrm>
        </p:spPr>
        <p:txBody>
          <a:bodyPr>
            <a:normAutofit/>
          </a:bodyPr>
          <a:lstStyle/>
          <a:p>
            <a:r>
              <a:rPr lang="en-IE" sz="4400" dirty="0">
                <a:solidFill>
                  <a:srgbClr val="2CB6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Estimating Distances</a:t>
            </a:r>
            <a:endParaRPr lang="en-IE" sz="4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FAAAA-896E-49CB-935C-855853D0C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971" y="2057400"/>
            <a:ext cx="11264325" cy="883547"/>
          </a:xfrm>
        </p:spPr>
        <p:txBody>
          <a:bodyPr>
            <a:normAutofit/>
          </a:bodyPr>
          <a:lstStyle/>
          <a:p>
            <a:r>
              <a:rPr lang="en-IE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your thin piece of paper estimate where the planets are in between the Sun and Neptune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9AFA5D-00AE-4084-9CF5-F03981EDAD1F}"/>
              </a:ext>
            </a:extLst>
          </p:cNvPr>
          <p:cNvSpPr/>
          <p:nvPr/>
        </p:nvSpPr>
        <p:spPr>
          <a:xfrm>
            <a:off x="465615" y="3494915"/>
            <a:ext cx="11247681" cy="8835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166C36D-CDE9-48F5-84BD-83D54B0A1D12}"/>
              </a:ext>
            </a:extLst>
          </p:cNvPr>
          <p:cNvSpPr/>
          <p:nvPr/>
        </p:nvSpPr>
        <p:spPr>
          <a:xfrm>
            <a:off x="11477683" y="3827297"/>
            <a:ext cx="235613" cy="21878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0444487-5906-4508-BE58-6BA13A4188F8}"/>
              </a:ext>
            </a:extLst>
          </p:cNvPr>
          <p:cNvSpPr/>
          <p:nvPr/>
        </p:nvSpPr>
        <p:spPr>
          <a:xfrm>
            <a:off x="448970" y="3785224"/>
            <a:ext cx="235613" cy="2608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AAC0CEDA-6295-4B3D-962B-C9C7738F506C}"/>
              </a:ext>
            </a:extLst>
          </p:cNvPr>
          <p:cNvSpPr/>
          <p:nvPr/>
        </p:nvSpPr>
        <p:spPr>
          <a:xfrm rot="923596">
            <a:off x="11314999" y="4151264"/>
            <a:ext cx="162684" cy="104342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5532A3F6-FED3-4F06-BE76-5C6EF7BA8D01}"/>
              </a:ext>
            </a:extLst>
          </p:cNvPr>
          <p:cNvSpPr/>
          <p:nvPr/>
        </p:nvSpPr>
        <p:spPr>
          <a:xfrm rot="20692126">
            <a:off x="700139" y="4115069"/>
            <a:ext cx="162684" cy="104342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599018-99D1-44A4-9689-C543A8FAC9C1}"/>
              </a:ext>
            </a:extLst>
          </p:cNvPr>
          <p:cNvSpPr txBox="1"/>
          <p:nvPr/>
        </p:nvSpPr>
        <p:spPr>
          <a:xfrm>
            <a:off x="10345621" y="5158969"/>
            <a:ext cx="1067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Neptune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45B020-797F-40A8-8642-72C1B161DAB8}"/>
              </a:ext>
            </a:extLst>
          </p:cNvPr>
          <p:cNvSpPr txBox="1"/>
          <p:nvPr/>
        </p:nvSpPr>
        <p:spPr>
          <a:xfrm>
            <a:off x="992188" y="5314041"/>
            <a:ext cx="1067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Sun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D8E737-E175-4213-8BC1-BEEEA9638EEF}"/>
              </a:ext>
            </a:extLst>
          </p:cNvPr>
          <p:cNvSpPr txBox="1"/>
          <p:nvPr/>
        </p:nvSpPr>
        <p:spPr>
          <a:xfrm>
            <a:off x="1262209" y="3752022"/>
            <a:ext cx="9508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latin typeface="Arial Black" panose="020B0A04020102020204" pitchFamily="34" charset="0"/>
              </a:rPr>
              <a:t>?	?	?	?	?	?	?	?	?	?	?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50117EF-372D-4785-91B1-A972EE955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985" y="1"/>
            <a:ext cx="1986942" cy="62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3BDF2-0D8A-46C6-96C9-334B3BFA2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107" y="0"/>
            <a:ext cx="4736370" cy="868119"/>
          </a:xfrm>
        </p:spPr>
        <p:txBody>
          <a:bodyPr>
            <a:normAutofit/>
          </a:bodyPr>
          <a:lstStyle/>
          <a:p>
            <a:r>
              <a:rPr lang="en-IE" sz="4400" dirty="0">
                <a:solidFill>
                  <a:srgbClr val="2CB6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  Distances</a:t>
            </a:r>
            <a:endParaRPr lang="en-IE" sz="4400" dirty="0"/>
          </a:p>
        </p:txBody>
      </p:sp>
      <p:pic>
        <p:nvPicPr>
          <p:cNvPr id="8" name="Content Placeholder 7" descr="A picture containing black, sitting, photo, table&#10;&#10;Description automatically generated">
            <a:extLst>
              <a:ext uri="{FF2B5EF4-FFF2-40B4-BE49-F238E27FC236}">
                <a16:creationId xmlns:a16="http://schemas.microsoft.com/office/drawing/2014/main" id="{575FB7BD-A4F3-40FF-B715-A3D4BDAA96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773" y="3023939"/>
            <a:ext cx="7743038" cy="371603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400D8D-9010-4013-90F3-97D0D7740AE1}"/>
              </a:ext>
            </a:extLst>
          </p:cNvPr>
          <p:cNvSpPr txBox="1"/>
          <p:nvPr/>
        </p:nvSpPr>
        <p:spPr>
          <a:xfrm>
            <a:off x="9767811" y="6299078"/>
            <a:ext cx="26239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3"/>
              </a:rPr>
              <a:t>if the moon were a pixel</a:t>
            </a:r>
            <a:endParaRPr lang="en-IE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14" name="Picture 13" descr="A picture containing game, clock&#10;&#10;Description automatically generated">
            <a:extLst>
              <a:ext uri="{FF2B5EF4-FFF2-40B4-BE49-F238E27FC236}">
                <a16:creationId xmlns:a16="http://schemas.microsoft.com/office/drawing/2014/main" id="{75BCE4C6-DFCF-4B77-B991-930C7C1DE7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27" b="21567"/>
          <a:stretch/>
        </p:blipFill>
        <p:spPr>
          <a:xfrm>
            <a:off x="1557337" y="1308061"/>
            <a:ext cx="8686800" cy="1517249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D137430-3375-45D9-A828-8C6181505A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985" y="1"/>
            <a:ext cx="1986942" cy="62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33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2AAC4-7922-4650-91C8-4975A120E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543" y="4773954"/>
            <a:ext cx="9166439" cy="723666"/>
          </a:xfrm>
        </p:spPr>
        <p:txBody>
          <a:bodyPr>
            <a:normAutofit/>
          </a:bodyPr>
          <a:lstStyle/>
          <a:p>
            <a:r>
              <a:rPr lang="en-IE" sz="3600" dirty="0">
                <a:solidFill>
                  <a:srgbClr val="2CB6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we think this misconception exists?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10540FFE-908F-43DC-8ED1-AEAC61B93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985" y="1"/>
            <a:ext cx="1986942" cy="62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98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263</Words>
  <Application>Microsoft Office PowerPoint</Application>
  <PresentationFormat>Widescreen</PresentationFormat>
  <Paragraphs>34</Paragraphs>
  <Slides>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Arial Black</vt:lpstr>
      <vt:lpstr>Calibri</vt:lpstr>
      <vt:lpstr>Calibri Light</vt:lpstr>
      <vt:lpstr>Times New Roman</vt:lpstr>
      <vt:lpstr>Office Theme</vt:lpstr>
      <vt:lpstr>Our Solar System to Scale: </vt:lpstr>
      <vt:lpstr>The Sun</vt:lpstr>
      <vt:lpstr>Relative Planet Sizes</vt:lpstr>
      <vt:lpstr>PowerPoint Presentation</vt:lpstr>
      <vt:lpstr>Estimating Distances</vt:lpstr>
      <vt:lpstr>Actual  Distances</vt:lpstr>
      <vt:lpstr>Why do we think this misconception exists?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Solar System:</dc:title>
  <dc:creator>amy clancy</dc:creator>
  <cp:lastModifiedBy>amy clancy</cp:lastModifiedBy>
  <cp:revision>9</cp:revision>
  <dcterms:created xsi:type="dcterms:W3CDTF">2020-06-12T10:44:07Z</dcterms:created>
  <dcterms:modified xsi:type="dcterms:W3CDTF">2020-08-21T14:27:58Z</dcterms:modified>
</cp:coreProperties>
</file>